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794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47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57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7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04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6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61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1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859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26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2EBD-2A5B-4CC8-8E20-49BB479352B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7784-40E2-402E-A4E2-A27EA734F4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65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79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RePack by Diakov</dc:creator>
  <cp:lastModifiedBy>Volodymyr Goshylyk</cp:lastModifiedBy>
  <cp:revision>5</cp:revision>
  <dcterms:created xsi:type="dcterms:W3CDTF">2020-09-30T21:53:31Z</dcterms:created>
  <dcterms:modified xsi:type="dcterms:W3CDTF">2024-05-01T01:10:11Z</dcterms:modified>
</cp:coreProperties>
</file>